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74" r:id="rId3"/>
    <p:sldId id="291" r:id="rId4"/>
    <p:sldId id="297" r:id="rId5"/>
    <p:sldId id="303" r:id="rId6"/>
    <p:sldId id="300" r:id="rId7"/>
    <p:sldId id="301" r:id="rId8"/>
    <p:sldId id="302" r:id="rId9"/>
    <p:sldId id="304" r:id="rId10"/>
    <p:sldId id="306" r:id="rId11"/>
    <p:sldId id="29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CC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90" d="100"/>
          <a:sy n="90" d="100"/>
        </p:scale>
        <p:origin x="-100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051E-FC0A-4907-A5C5-18EF7F03537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0B66-999F-4530-A53E-F7EB14648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051E-FC0A-4907-A5C5-18EF7F03537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0B66-999F-4530-A53E-F7EB14648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051E-FC0A-4907-A5C5-18EF7F03537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0B66-999F-4530-A53E-F7EB14648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051E-FC0A-4907-A5C5-18EF7F03537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0B66-999F-4530-A53E-F7EB14648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051E-FC0A-4907-A5C5-18EF7F03537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0B66-999F-4530-A53E-F7EB14648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051E-FC0A-4907-A5C5-18EF7F03537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0B66-999F-4530-A53E-F7EB14648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051E-FC0A-4907-A5C5-18EF7F03537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0B66-999F-4530-A53E-F7EB14648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051E-FC0A-4907-A5C5-18EF7F03537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0B66-999F-4530-A53E-F7EB14648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051E-FC0A-4907-A5C5-18EF7F03537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0B66-999F-4530-A53E-F7EB14648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051E-FC0A-4907-A5C5-18EF7F03537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0B66-999F-4530-A53E-F7EB14648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051E-FC0A-4907-A5C5-18EF7F03537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0B66-999F-4530-A53E-F7EB14648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EB051E-FC0A-4907-A5C5-18EF7F03537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F90B66-999F-4530-A53E-F7EB14648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67944" y="3426071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Научный руководитель работы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к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андидат искусствоведения, доцент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Дядченко Мария Сергеевна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126" name="Picture 6" descr="http://900igr.net/up/datai/122254/0001-002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4899" y="-96685"/>
            <a:ext cx="9252519" cy="7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lightsoundnews.ru/wp-content/uploads/2011/11/111_LSN_TEchnologies_lsc-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500570"/>
            <a:ext cx="3283847" cy="1555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3214686"/>
            <a:ext cx="9144000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ВОЗМОЖНОСТИ ПРИМЕНЕНИЯ ОБУЧАЮЩИХ КОМПЬЮТЕРНЫХ ПРОГРАММ </a:t>
            </a:r>
          </a:p>
          <a:p>
            <a:pPr algn="ctr">
              <a:lnSpc>
                <a:spcPct val="114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УЧЕБНОМ </a:t>
            </a: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ПРОЦЕССЕ ДМШ и ДШИ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857232"/>
            <a:ext cx="7643866" cy="156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Горушкина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Людмила Анатольевна,</a:t>
            </a:r>
          </a:p>
          <a:p>
            <a:pPr algn="ctr">
              <a:lnSpc>
                <a:spcPct val="114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преподаватель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МБУ ДО «ДШИ» НР РО</a:t>
            </a:r>
          </a:p>
        </p:txBody>
      </p:sp>
    </p:spTree>
    <p:extLst>
      <p:ext uri="{BB962C8B-B14F-4D97-AF65-F5344CB8AC3E}">
        <p14:creationId xmlns:p14="http://schemas.microsoft.com/office/powerpoint/2010/main" val="17125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powerpointhintergrund.com/uploads/attractive-background-powerpoint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89706" y="548680"/>
            <a:ext cx="8280920" cy="1522998"/>
          </a:xfrm>
          <a:prstGeom prst="roundRect">
            <a:avLst/>
          </a:prstGeom>
          <a:solidFill>
            <a:schemeClr val="bg2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Компьютерная программа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«Учимся понимать музыку» 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Может применяться в учебном процессе ДМШ и ДШИ</a:t>
            </a:r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верх 4"/>
          <p:cNvSpPr/>
          <p:nvPr/>
        </p:nvSpPr>
        <p:spPr>
          <a:xfrm rot="13127537">
            <a:off x="2774894" y="2160861"/>
            <a:ext cx="455147" cy="1315184"/>
          </a:xfrm>
          <a:prstGeom prst="upArrow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верх 5"/>
          <p:cNvSpPr/>
          <p:nvPr/>
        </p:nvSpPr>
        <p:spPr>
          <a:xfrm rot="8684745">
            <a:off x="6015293" y="2167606"/>
            <a:ext cx="455147" cy="1161047"/>
          </a:xfrm>
          <a:prstGeom prst="upArrow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3643314"/>
            <a:ext cx="3929090" cy="1928826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Музыкальная литература;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Слушание музыки;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Сольфеджио.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29190" y="3643314"/>
            <a:ext cx="4214810" cy="1928826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уроках;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самостоятельной работе.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40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Картинки по запросу нотки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Картинки по запросу нотки на прозрачном фо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Картинки по запросу нотки на прозрачном фо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Картинки по запросу нотки на прозрачном фон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6" descr="http://900igr.net/up/datai/122254/0001-002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8519" y="-27716"/>
            <a:ext cx="9252519" cy="7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6" descr="Картинки по запросу нотки   на прозрачном фоне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5" name="Picture 21" descr="Картинки по запросу нотки  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15115">
            <a:off x="4769811" y="1440956"/>
            <a:ext cx="3566732" cy="3795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3" descr="Картинки по запросу нотки   на прозрачном фоне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76919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Благодарю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2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werpointhintergrund.com/uploads/attractive-background-powerpoint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 t="2667"/>
          <a:stretch>
            <a:fillRect/>
          </a:stretch>
        </p:blipFill>
        <p:spPr bwMode="auto">
          <a:xfrm>
            <a:off x="857224" y="1285860"/>
            <a:ext cx="7643866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00034" y="142852"/>
            <a:ext cx="8280920" cy="1000132"/>
          </a:xfrm>
          <a:prstGeom prst="roundRect">
            <a:avLst/>
          </a:prstGeom>
          <a:solidFill>
            <a:schemeClr val="bg2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учебный курс 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«Учимся понимать музыку»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9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powerpointhintergrund.com/uploads/attractive-background-powerpoint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89706" y="548680"/>
            <a:ext cx="8280920" cy="914400"/>
          </a:xfrm>
          <a:prstGeom prst="roundRect">
            <a:avLst/>
          </a:prstGeom>
          <a:solidFill>
            <a:schemeClr val="bg2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Занятий</a:t>
            </a:r>
            <a:endParaRPr lang="ru-RU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500174"/>
            <a:ext cx="5229559" cy="482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940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powerpointhintergrund.com/uploads/attractive-background-powerpoint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89706" y="548680"/>
            <a:ext cx="8280920" cy="914400"/>
          </a:xfrm>
          <a:prstGeom prst="roundRect">
            <a:avLst/>
          </a:prstGeom>
          <a:solidFill>
            <a:schemeClr val="bg2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</a:t>
            </a:r>
            <a:endParaRPr lang="ru-RU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571612"/>
            <a:ext cx="628654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940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powerpointhintergrund.com/uploads/attractive-background-powerpoint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71472" y="214290"/>
            <a:ext cx="8280920" cy="914400"/>
          </a:xfrm>
          <a:prstGeom prst="roundRect">
            <a:avLst/>
          </a:prstGeom>
          <a:solidFill>
            <a:schemeClr val="bg2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из Занятий</a:t>
            </a:r>
            <a:endParaRPr lang="ru-RU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7425" t="13877" r="3477" b="14757"/>
          <a:stretch>
            <a:fillRect/>
          </a:stretch>
        </p:blipFill>
        <p:spPr bwMode="auto">
          <a:xfrm>
            <a:off x="500034" y="3857628"/>
            <a:ext cx="428628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6130" t="12259" r="4985" b="16227"/>
          <a:stretch>
            <a:fillRect/>
          </a:stretch>
        </p:blipFill>
        <p:spPr bwMode="auto">
          <a:xfrm>
            <a:off x="5000596" y="3929066"/>
            <a:ext cx="41434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8000" t="12830" r="5596" b="16603"/>
          <a:stretch>
            <a:fillRect/>
          </a:stretch>
        </p:blipFill>
        <p:spPr bwMode="auto">
          <a:xfrm>
            <a:off x="928662" y="1357298"/>
            <a:ext cx="38576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 l="8209" t="13135" r="4772" b="16812"/>
          <a:stretch>
            <a:fillRect/>
          </a:stretch>
        </p:blipFill>
        <p:spPr bwMode="auto">
          <a:xfrm>
            <a:off x="5214942" y="1428736"/>
            <a:ext cx="37861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940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powerpointhintergrund.com/uploads/attractive-background-powerpoint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28596" y="571480"/>
            <a:ext cx="8280920" cy="914400"/>
          </a:xfrm>
          <a:prstGeom prst="roundRect">
            <a:avLst/>
          </a:prstGeom>
          <a:solidFill>
            <a:schemeClr val="bg2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Диагностический тренажер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7226" t="13473" r="6057" b="15312"/>
          <a:stretch>
            <a:fillRect/>
          </a:stretch>
        </p:blipFill>
        <p:spPr bwMode="auto">
          <a:xfrm>
            <a:off x="0" y="1500174"/>
            <a:ext cx="45720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6571" t="14622" r="5495" b="15921"/>
          <a:stretch>
            <a:fillRect/>
          </a:stretch>
        </p:blipFill>
        <p:spPr bwMode="auto">
          <a:xfrm>
            <a:off x="4572000" y="3500438"/>
            <a:ext cx="471494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940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powerpointhintergrund.com/uploads/attractive-background-powerpoint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7158" y="285728"/>
            <a:ext cx="8280920" cy="1128714"/>
          </a:xfrm>
          <a:prstGeom prst="roundRect">
            <a:avLst/>
          </a:prstGeom>
          <a:solidFill>
            <a:schemeClr val="bg2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Итоговое тестирование: 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 типа тестовых заданий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b="22500"/>
          <a:stretch>
            <a:fillRect/>
          </a:stretch>
        </p:blipFill>
        <p:spPr bwMode="auto">
          <a:xfrm>
            <a:off x="428596" y="1571612"/>
            <a:ext cx="39290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500174"/>
            <a:ext cx="400877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 b="24956"/>
          <a:stretch>
            <a:fillRect/>
          </a:stretch>
        </p:blipFill>
        <p:spPr bwMode="auto">
          <a:xfrm>
            <a:off x="285720" y="4429132"/>
            <a:ext cx="40004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 b="48458"/>
          <a:stretch>
            <a:fillRect/>
          </a:stretch>
        </p:blipFill>
        <p:spPr bwMode="auto">
          <a:xfrm>
            <a:off x="4429124" y="4500570"/>
            <a:ext cx="48107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940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powerpointhintergrund.com/uploads/attractive-background-powerpoint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89706" y="548680"/>
            <a:ext cx="8280920" cy="914400"/>
          </a:xfrm>
          <a:prstGeom prst="roundRect">
            <a:avLst/>
          </a:prstGeom>
          <a:solidFill>
            <a:schemeClr val="bg2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Приложение «Музыкальная комната»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00174"/>
            <a:ext cx="685804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940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powerpointhintergrund.com/uploads/attractive-background-powerpoint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89706" y="548680"/>
            <a:ext cx="8280920" cy="1522998"/>
          </a:xfrm>
          <a:prstGeom prst="roundRect">
            <a:avLst/>
          </a:prstGeom>
          <a:solidFill>
            <a:schemeClr val="bg2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учебный курс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«Учимся понимать музыку»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отличают: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285992"/>
            <a:ext cx="87154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оригинальный интерфейс;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наглядность, динамичность и увлекательная форма подачи информации;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разнообразие форм учебной деятельности;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разнообразие мультимедиа объектов;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удобная система поиска и навигации.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наличие системы  диагностики;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возможность построения индивидуального графика занятий, ритма    работы и траектории прохождения курса.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40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</TotalTime>
  <Words>153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</dc:creator>
  <cp:lastModifiedBy>User</cp:lastModifiedBy>
  <cp:revision>192</cp:revision>
  <dcterms:created xsi:type="dcterms:W3CDTF">2018-01-22T18:03:32Z</dcterms:created>
  <dcterms:modified xsi:type="dcterms:W3CDTF">2021-12-05T17:59:20Z</dcterms:modified>
</cp:coreProperties>
</file>